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3"/>
  </p:normalViewPr>
  <p:slideViewPr>
    <p:cSldViewPr snapToGrid="0">
      <p:cViewPr varScale="1">
        <p:scale>
          <a:sx n="91" d="100"/>
          <a:sy n="91" d="100"/>
        </p:scale>
        <p:origin x="2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20E-4D1C-574A-AA25-7FE1127120F9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0E3E-E80C-784A-8509-46ADB2D82E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90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2cb7b0c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2cb7b0c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5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6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0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2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7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3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5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1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6B8213-9BA0-4B5C-8C36-33F36FB81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A26ECD7B-FF5E-59E4-6961-45E2EF296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7108"/>
            <a:ext cx="12192000" cy="538089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200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3B1D5-14EF-03D7-4A7A-C8047E673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8141" y="1714500"/>
            <a:ext cx="4499314" cy="2953616"/>
          </a:xfrm>
        </p:spPr>
        <p:txBody>
          <a:bodyPr anchor="b">
            <a:normAutofit/>
          </a:bodyPr>
          <a:lstStyle/>
          <a:p>
            <a:pPr algn="ctr"/>
            <a:r>
              <a:rPr lang="en-GB" sz="3700" dirty="0">
                <a:solidFill>
                  <a:srgbClr val="FFFFFF"/>
                </a:solidFill>
              </a:rPr>
              <a:t>ELEC 391: Digital Communication System Demo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548FD-46F8-2BE4-3B7D-65852D9E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8141" y="4888523"/>
            <a:ext cx="4499315" cy="756029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Team 2: Bryant, Akshat, Yan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EB38E94-7AD1-4965-A70D-3F3098D23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66997" y="726177"/>
            <a:ext cx="5241603" cy="5343721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noFill/>
          <a:ln w="7620">
            <a:solidFill>
              <a:srgbClr val="FFFFFF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99B02-A1EF-20AF-8F3E-7693A4DA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82" y="4660681"/>
            <a:ext cx="9689834" cy="1125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4" name="Google Shape;55;p13">
            <a:extLst>
              <a:ext uri="{FF2B5EF4-FFF2-40B4-BE49-F238E27FC236}">
                <a16:creationId xmlns:a16="http://schemas.microsoft.com/office/drawing/2014/main" id="{5D2EE57C-FD60-8330-C3E8-C7A7CEC8064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b="1224"/>
          <a:stretch/>
        </p:blipFill>
        <p:spPr>
          <a:xfrm>
            <a:off x="20" y="1"/>
            <a:ext cx="12191980" cy="4305300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8B23465D-EBAD-17FE-5D9F-85ECFBA92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74" y="4328731"/>
            <a:ext cx="9696842" cy="1965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71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2FFD-1CED-E0D8-B7AB-F719B0BB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2400" dirty="0"/>
              <a:t>Design Decision 1: Filter/Received, Channels</a:t>
            </a:r>
            <a:endParaRPr lang="en-GB" sz="2400" dirty="0"/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ADB29BC9-92EC-BCCE-EFBD-C14E9123295E}"/>
              </a:ext>
            </a:extLst>
          </p:cNvPr>
          <p:cNvSpPr/>
          <p:nvPr/>
        </p:nvSpPr>
        <p:spPr>
          <a:xfrm>
            <a:off x="838200" y="2061469"/>
            <a:ext cx="3466171" cy="41148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649A268B-73C4-483A-3FEC-B1127FE4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4371" y="2061469"/>
            <a:ext cx="3657600" cy="41148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GB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B749D8EC-43EA-F446-68D9-B069BCEF1761}"/>
              </a:ext>
            </a:extLst>
          </p:cNvPr>
          <p:cNvSpPr/>
          <p:nvPr/>
        </p:nvSpPr>
        <p:spPr>
          <a:xfrm>
            <a:off x="7961971" y="2061469"/>
            <a:ext cx="3391829" cy="41148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65;p14">
            <a:extLst>
              <a:ext uri="{FF2B5EF4-FFF2-40B4-BE49-F238E27FC236}">
                <a16:creationId xmlns:a16="http://schemas.microsoft.com/office/drawing/2014/main" id="{10019531-1025-F1A0-3B9F-5F2C2D9455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1204"/>
          <a:stretch/>
        </p:blipFill>
        <p:spPr>
          <a:xfrm>
            <a:off x="838197" y="2061467"/>
            <a:ext cx="3466171" cy="180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;p14">
            <a:extLst>
              <a:ext uri="{FF2B5EF4-FFF2-40B4-BE49-F238E27FC236}">
                <a16:creationId xmlns:a16="http://schemas.microsoft.com/office/drawing/2014/main" id="{86F2A189-621D-B5D4-E56E-A9CF0FCAFC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7" y="3869472"/>
            <a:ext cx="3466171" cy="230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4">
            <a:extLst>
              <a:ext uri="{FF2B5EF4-FFF2-40B4-BE49-F238E27FC236}">
                <a16:creationId xmlns:a16="http://schemas.microsoft.com/office/drawing/2014/main" id="{10E1AC85-C87C-1822-5C18-6865EBB270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7" y="2061467"/>
            <a:ext cx="3657599" cy="411480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69;p14">
            <a:extLst>
              <a:ext uri="{FF2B5EF4-FFF2-40B4-BE49-F238E27FC236}">
                <a16:creationId xmlns:a16="http://schemas.microsoft.com/office/drawing/2014/main" id="{2D5DCD26-4FE9-E999-9E22-3FEC129AF8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859" y="2085406"/>
            <a:ext cx="6739941" cy="406692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98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600600" y="1484733"/>
            <a:ext cx="3663600" cy="4891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75" name="Google Shape;75;p15"/>
          <p:cNvSpPr/>
          <p:nvPr/>
        </p:nvSpPr>
        <p:spPr>
          <a:xfrm>
            <a:off x="4264200" y="1484733"/>
            <a:ext cx="3663600" cy="4891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76" name="Google Shape;76;p15"/>
          <p:cNvSpPr/>
          <p:nvPr/>
        </p:nvSpPr>
        <p:spPr>
          <a:xfrm>
            <a:off x="7927800" y="1484733"/>
            <a:ext cx="3663600" cy="4891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15600" y="5725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2700" dirty="0"/>
              <a:t>Design Decision 2: Encoding/Decoding and Modulation</a:t>
            </a:r>
            <a:endParaRPr sz="2700" dirty="0"/>
          </a:p>
          <a:p>
            <a:endParaRPr dirty="0"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47059" t="8322" r="32019" b="70156"/>
          <a:stretch/>
        </p:blipFill>
        <p:spPr>
          <a:xfrm>
            <a:off x="770333" y="2291933"/>
            <a:ext cx="3092200" cy="113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l="47059" t="59858" r="32019" b="22058"/>
          <a:stretch/>
        </p:blipFill>
        <p:spPr>
          <a:xfrm>
            <a:off x="860167" y="3030501"/>
            <a:ext cx="3133735" cy="9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l="66798" r="5650" b="74800"/>
          <a:stretch/>
        </p:blipFill>
        <p:spPr>
          <a:xfrm>
            <a:off x="8198100" y="2493901"/>
            <a:ext cx="3133733" cy="137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167" y="3998801"/>
            <a:ext cx="2975733" cy="196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7051" y="2542685"/>
            <a:ext cx="16764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218" y="4331717"/>
            <a:ext cx="18161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59433" y="1745233"/>
            <a:ext cx="3514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chemeClr val="dk2"/>
                </a:solidFill>
              </a:rPr>
              <a:t>Convolutional/Viterbi 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43600" y="1745217"/>
            <a:ext cx="3514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chemeClr val="dk2"/>
                </a:solidFill>
              </a:rPr>
              <a:t>16-QAM Modulation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927767" y="1745217"/>
            <a:ext cx="3514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chemeClr val="dk2"/>
                </a:solidFill>
              </a:rPr>
              <a:t>BER and Verification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418213" y="5887044"/>
            <a:ext cx="2625600" cy="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4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poly2trellis(7,[171 133])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406547" y="2935777"/>
            <a:ext cx="2625600" cy="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9 dB SNR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(Bad channel)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21 dB SNR</a:t>
            </a:r>
            <a:endParaRPr sz="1467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" sz="1467">
                <a:solidFill>
                  <a:schemeClr val="dk1"/>
                </a:solidFill>
              </a:rPr>
              <a:t>(Good channel)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794200" y="4269833"/>
            <a:ext cx="39308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97923">
              <a:buClr>
                <a:schemeClr val="dk2"/>
              </a:buClr>
              <a:buSzPts val="1100"/>
              <a:buChar char="●"/>
            </a:pPr>
            <a:r>
              <a:rPr lang="en" sz="1467">
                <a:solidFill>
                  <a:schemeClr val="dk2"/>
                </a:solidFill>
              </a:rPr>
              <a:t>Correct random errors from AWGN</a:t>
            </a:r>
            <a:endParaRPr sz="1467">
              <a:solidFill>
                <a:schemeClr val="dk2"/>
              </a:solidFill>
            </a:endParaRPr>
          </a:p>
          <a:p>
            <a:pPr marL="609585" indent="-397923">
              <a:buClr>
                <a:schemeClr val="dk2"/>
              </a:buClr>
              <a:buSzPts val="1100"/>
              <a:buChar char="●"/>
            </a:pPr>
            <a:r>
              <a:rPr lang="en" sz="1467">
                <a:solidFill>
                  <a:schemeClr val="dk2"/>
                </a:solidFill>
              </a:rPr>
              <a:t>Efficient use of bandwidth (sending more information in one unit of time)</a:t>
            </a:r>
            <a:endParaRPr sz="1467">
              <a:solidFill>
                <a:schemeClr val="dk2"/>
              </a:solidFill>
            </a:endParaRPr>
          </a:p>
          <a:p>
            <a:pPr marL="609585" indent="-397923">
              <a:buClr>
                <a:schemeClr val="dk2"/>
              </a:buClr>
              <a:buSzPts val="1100"/>
              <a:buChar char="●"/>
            </a:pPr>
            <a:r>
              <a:rPr lang="en" sz="1467">
                <a:solidFill>
                  <a:schemeClr val="dk2"/>
                </a:solidFill>
              </a:rPr>
              <a:t>Higher FPGA implementation complexity, but less than high-rate block encoder</a:t>
            </a:r>
            <a:endParaRPr sz="1467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94</Words>
  <Application>Microsoft Macintosh PowerPoint</Application>
  <PresentationFormat>Widescreen</PresentationFormat>
  <Paragraphs>20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Felix Titling</vt:lpstr>
      <vt:lpstr>Goudy Old Style</vt:lpstr>
      <vt:lpstr>Times New Roman</vt:lpstr>
      <vt:lpstr>ArchwayVTI</vt:lpstr>
      <vt:lpstr>ELEC 391: Digital Communication System Demo 1</vt:lpstr>
      <vt:lpstr>PowerPoint Presentation</vt:lpstr>
      <vt:lpstr>Design Decision 1: Filter/Received, Channels</vt:lpstr>
      <vt:lpstr>Design Decision 2: Encoding/Decoding and Modulation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 391: Digital Communication System Demo 1</dc:title>
  <dc:creator>akshat1r@student.ubc.ca</dc:creator>
  <cp:lastModifiedBy>akshat1r@student.ubc.ca</cp:lastModifiedBy>
  <cp:revision>1</cp:revision>
  <dcterms:created xsi:type="dcterms:W3CDTF">2024-06-06T09:49:14Z</dcterms:created>
  <dcterms:modified xsi:type="dcterms:W3CDTF">2024-06-06T10:03:14Z</dcterms:modified>
</cp:coreProperties>
</file>